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3" r:id="rId5"/>
    <p:sldId id="272" r:id="rId6"/>
    <p:sldId id="269" r:id="rId7"/>
    <p:sldId id="270" r:id="rId8"/>
    <p:sldId id="260" r:id="rId9"/>
    <p:sldId id="261" r:id="rId10"/>
    <p:sldId id="262" r:id="rId11"/>
    <p:sldId id="265" r:id="rId12"/>
    <p:sldId id="266" r:id="rId13"/>
    <p:sldId id="264" r:id="rId14"/>
    <p:sldId id="271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44ED1-E754-468C-9715-708C9C29A18D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9E8AD-EDE0-424F-AACF-B0EB168C8A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33BB4-8B0F-4C48-90DD-A44238B41469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7C792-F8DA-4229-8265-D3C566BD24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mo@bizprofi.r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bizprofi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4763"/>
            <a:ext cx="9134475" cy="6853237"/>
          </a:xfrm>
          <a:prstGeom prst="rect">
            <a:avLst/>
          </a:prstGeom>
          <a:noFill/>
        </p:spPr>
      </p:pic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90656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Как привлечь посетителей на сайт? 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7632848" cy="100811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Манвел Манвелян, РА «</a:t>
            </a:r>
            <a:r>
              <a:rPr lang="en-US" dirty="0" smtClean="0">
                <a:solidFill>
                  <a:schemeClr val="bg1"/>
                </a:solidFill>
              </a:rPr>
              <a:t>BusinessProfi»</a:t>
            </a:r>
            <a:endParaRPr lang="ru-RU" dirty="0" smtClean="0">
              <a:solidFill>
                <a:schemeClr val="bg1"/>
              </a:solidFill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РА «</a:t>
            </a:r>
            <a:r>
              <a:rPr lang="en-US" dirty="0" smtClean="0"/>
              <a:t>BusinessProfi»</a:t>
            </a:r>
          </a:p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885698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7170" name="Picture 2" descr="C:\Users\Манвел\Desktop\сводная по контексту и S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8798787" cy="576064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8194" name="Picture 2" descr="C:\Users\Манвел\Desktop\screen-media-min(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4664"/>
            <a:ext cx="8110004" cy="570403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6146" name="Picture 2" descr="C:\Users\Манвел\Desktop\реклама в соцсетях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449203"/>
            <a:ext cx="8424935" cy="5572085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12290" name="Picture 2" descr="C:\Users\Манвел\Desktop\схема PR cnhfntubb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438695"/>
            <a:ext cx="8352929" cy="5798617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Советы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Начинать выход в интернет с рекламной и </a:t>
            </a:r>
            <a:r>
              <a:rPr lang="en-US" sz="2400" b="1" dirty="0" smtClean="0">
                <a:solidFill>
                  <a:schemeClr val="bg1"/>
                </a:solidFill>
              </a:rPr>
              <a:t>PR</a:t>
            </a:r>
            <a:r>
              <a:rPr lang="ru-RU" sz="2400" b="1" dirty="0" smtClean="0">
                <a:solidFill>
                  <a:schemeClr val="bg1"/>
                </a:solidFill>
              </a:rPr>
              <a:t> стратегии, и только потом разрабатывать сайт.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Организацию рекламы в интерннете лучше передать  рекламному агенству(контекстная реклама, </a:t>
            </a:r>
            <a:r>
              <a:rPr lang="en-US" sz="2400" b="1" dirty="0" smtClean="0">
                <a:solidFill>
                  <a:schemeClr val="bg1"/>
                </a:solidFill>
              </a:rPr>
              <a:t>SEO, </a:t>
            </a:r>
            <a:r>
              <a:rPr lang="ru-RU" sz="2400" b="1" dirty="0" smtClean="0">
                <a:solidFill>
                  <a:schemeClr val="bg1"/>
                </a:solidFill>
              </a:rPr>
              <a:t>медийная реклама)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Организацию </a:t>
            </a:r>
            <a:r>
              <a:rPr lang="en-US" sz="2400" b="1" dirty="0" smtClean="0">
                <a:solidFill>
                  <a:schemeClr val="bg1"/>
                </a:solidFill>
              </a:rPr>
              <a:t>PR-</a:t>
            </a:r>
            <a:r>
              <a:rPr lang="ru-RU" sz="2400" b="1" dirty="0" smtClean="0">
                <a:solidFill>
                  <a:schemeClr val="bg1"/>
                </a:solidFill>
              </a:rPr>
              <a:t>активности лучше оставить в компании(Интернет </a:t>
            </a:r>
            <a:r>
              <a:rPr lang="en-US" sz="2400" b="1" dirty="0" smtClean="0">
                <a:solidFill>
                  <a:schemeClr val="bg1"/>
                </a:solidFill>
              </a:rPr>
              <a:t>PR, SMM) + </a:t>
            </a:r>
            <a:r>
              <a:rPr lang="ru-RU" sz="2400" b="1" dirty="0" smtClean="0">
                <a:solidFill>
                  <a:schemeClr val="bg1"/>
                </a:solidFill>
              </a:rPr>
              <a:t>внешний консалтинг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Анализировать ход рекламной кампании,  потсоянно улучшать «тексты» и «заголовки»</a:t>
            </a: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412777"/>
            <a:ext cx="8964488" cy="2187674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70C0"/>
                </a:solidFill>
              </a:rPr>
              <a:t>Перед тем как сделать сайт, подумайте о продвижении!</a:t>
            </a:r>
            <a:endParaRPr lang="ru-RU" sz="54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Манвел Манвелян</a:t>
            </a:r>
            <a:endParaRPr lang="ru-RU" sz="4400" b="1" dirty="0" smtClean="0">
              <a:solidFill>
                <a:schemeClr val="bg1"/>
              </a:solidFill>
              <a:hlinkClick r:id="rId3"/>
            </a:endParaRPr>
          </a:p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mmo@bizprofi.ru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hlinkClick r:id="rId4"/>
              </a:rPr>
              <a:t>www.bizprofi.ru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2" name="Picture 2" descr="C:\Users\Манвел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8" y="332656"/>
            <a:ext cx="5864225" cy="590465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3" name="Picture 2" descr="C:\Users\Манвел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9888" y="260649"/>
            <a:ext cx="5864225" cy="6048672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5123" name="Picture 3" descr="C:\Users\Манвел\Desktop\страница заголовок-стра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597666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2" name="Picture 2" descr="C:\Users\Манвел\Desktop\варонка продаж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8268238" cy="5544616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87" y="260648"/>
            <a:ext cx="862419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404813"/>
            <a:ext cx="8561387" cy="583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2050" name="Picture 2" descr="C:\Users\Манвел\Desktop\страница конечная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7" y="260648"/>
            <a:ext cx="6408712" cy="612701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нвел\Desktop\шаблон слайда жепе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4763"/>
            <a:ext cx="9134475" cy="685323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32656"/>
            <a:ext cx="877597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461</TotalTime>
  <Words>93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Как привлечь посетителей на сайт?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Советы</vt:lpstr>
      <vt:lpstr>Перед тем как сделать сайт, подумайте о продвижении!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Манвел</dc:creator>
  <cp:lastModifiedBy>Манвел</cp:lastModifiedBy>
  <cp:revision>49</cp:revision>
  <dcterms:created xsi:type="dcterms:W3CDTF">2011-10-31T05:37:06Z</dcterms:created>
  <dcterms:modified xsi:type="dcterms:W3CDTF">2011-10-31T13:32:15Z</dcterms:modified>
</cp:coreProperties>
</file>